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  <p:embeddedFont>
      <p:font typeface="Merriweath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884402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Sales and Customer Behavior Analysis in a Supermarket Chain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568428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200 – Applied Statistical Analysis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5240893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Presented by: [Your Names] | Date: [Insert Date]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863798" y="593181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18" y="5939433"/>
            <a:ext cx="379690" cy="3796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82078" y="5913358"/>
            <a:ext cx="1588294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by Patrik0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605558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 Statement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2747010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52323" y="283178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Objective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152323" y="3365302"/>
            <a:ext cx="661427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Analyze how demographics, payment, and products impact total spending.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198" y="4648557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52323" y="473333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Questions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152323" y="5266849"/>
            <a:ext cx="66142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Do members spend more than normal customers?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152323" y="5747980"/>
            <a:ext cx="66142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Does gender influence total purchase amount?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7152323" y="6229112"/>
            <a:ext cx="66142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Which payment method leads to higher sales?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382798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Dataset Overview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74630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Source: Kaggle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4363164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~1,000 records, 17 features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7106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Variables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40340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Type, Gender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4884539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Payment Method, Product Line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5365671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Unit Price, Quantity, Total, Rating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376005"/>
            <a:ext cx="732520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Chosen Statistical Model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2517458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255" y="2779514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Selected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612255" y="3313033"/>
            <a:ext cx="30607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Multiple Linear Regression to predict total purchase amount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2517458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43924" y="2779514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Why Regression?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0443924" y="3313033"/>
            <a:ext cx="30607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Targets continuous variable; integrates multiple predictors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198" y="5006340"/>
            <a:ext cx="7416403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12255" y="526839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Alternative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612255" y="5801916"/>
            <a:ext cx="689229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ANOVA for categorical comparisons; less suited for prediction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661041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Features Selected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049310"/>
            <a:ext cx="3318034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Independent Variables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3681651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Gender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16278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Type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643914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Payment Method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125045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Product Line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560617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Quantity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3798" y="6087308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Unit Price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304931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Dependent Variable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7623929" y="3681651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Total purchase amount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543883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Hypotheses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2685336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42770" y="2731591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323" y="2770108"/>
            <a:ext cx="383857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Hypothesis 1 (Categorical)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152323" y="3303627"/>
            <a:ext cx="66142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H₀: Customer type has no effect on total spending.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7152323" y="3846433"/>
            <a:ext cx="66142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H₁: Customer type affects total spending.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50198" y="473487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442770" y="4781133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8"/>
          <p:cNvSpPr/>
          <p:nvPr/>
        </p:nvSpPr>
        <p:spPr>
          <a:xfrm>
            <a:off x="7152323" y="4819650"/>
            <a:ext cx="391727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Hypothesis 2 (Continuous)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152323" y="5353169"/>
            <a:ext cx="661427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H₀: No linear relationship between unit price and total amount.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7152323" y="6290786"/>
            <a:ext cx="66142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H₁: Significant relationship exists.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7094" y="621149"/>
            <a:ext cx="5647730" cy="706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How We Will Do It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7094" y="1666042"/>
            <a:ext cx="508278" cy="508278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1233" y="1743670"/>
            <a:ext cx="2823805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Encoding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1233" y="2232184"/>
            <a:ext cx="6828473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Categorical features via one-hot encoding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7094" y="3045262"/>
            <a:ext cx="508278" cy="508278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1233" y="3122890"/>
            <a:ext cx="2823805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Modeling Tool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1233" y="3611404"/>
            <a:ext cx="6828473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Python libraries: statsmodels or sklearn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7094" y="4424482"/>
            <a:ext cx="508278" cy="508278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1233" y="4502110"/>
            <a:ext cx="2823805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Validation Metrics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1233" y="4990624"/>
            <a:ext cx="6828473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R² Score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011233" y="5431036"/>
            <a:ext cx="6828473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p-values for significance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011233" y="5871448"/>
            <a:ext cx="6828473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Residual plots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77094" y="6684526"/>
            <a:ext cx="508278" cy="508278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011233" y="6762155"/>
            <a:ext cx="2823805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Significance Level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7011233" y="7250668"/>
            <a:ext cx="6828473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0.05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163139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Expected Outcomes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5304592"/>
            <a:ext cx="4136350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5855" y="55666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Identify Key Factors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5855" y="6100167"/>
            <a:ext cx="36122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types and payment methods linked to spending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6965" y="5304592"/>
            <a:ext cx="4136350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09022" y="55666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Predictive Insights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509022" y="6100167"/>
            <a:ext cx="36122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Forecast spending based on customer and product data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5304592"/>
            <a:ext cx="4136350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2189" y="5566648"/>
            <a:ext cx="326933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Marketing Simulation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9892189" y="6100167"/>
            <a:ext cx="36122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Targeted strategies based on analysis results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781294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Next Steps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2922746"/>
            <a:ext cx="185023" cy="928330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8987" y="292274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Finalize Features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418987" y="3456265"/>
            <a:ext cx="686121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Complete selection and train regression model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233964" y="4097893"/>
            <a:ext cx="185023" cy="928330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789152" y="4097893"/>
            <a:ext cx="321040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Validate Assumptions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789152" y="4631412"/>
            <a:ext cx="649104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Check linearity, normality, homoscedasticity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604248" y="5273040"/>
            <a:ext cx="185023" cy="928330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159437" y="527304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Build Application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2159437" y="5806559"/>
            <a:ext cx="612076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Develop Python app for user inputs and predictions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2025-05-20T01:45:50Z</dcterms:created>
  <dcterms:modified xsi:type="dcterms:W3CDTF">2025-05-20T01:45:50Z</dcterms:modified>
</cp:coreProperties>
</file>